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officedocument.obfuscatedFont" Extension="odttf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Helvetica Neue"/>
      <p:regular r:id="rId11"/>
      <p:bold r:id="rId12"/>
      <p:italic r:id="rId13"/>
      <p:boldItalic r:id="rId1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elveticaNeue-regular.fntdata"/><Relationship Id="rId10" Type="http://schemas.openxmlformats.org/officeDocument/2006/relationships/slide" Target="slides/slide5.xml"/><Relationship Id="rId13" Type="http://schemas.openxmlformats.org/officeDocument/2006/relationships/font" Target="fonts/HelveticaNeue-italic.fntdata"/><Relationship Id="rId12" Type="http://schemas.openxmlformats.org/officeDocument/2006/relationships/font" Target="fonts/HelveticaNeue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font" Target="fonts/HelveticaNeue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4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41c5c6c3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41c5c6c3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3987a965298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3987a965298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987a965298_0_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987a965298_0_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987a965298_0_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3987a965298_0_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6450" y="457975"/>
            <a:ext cx="8231100" cy="166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b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Green</a:t>
            </a:r>
            <a:endParaRPr b="1" sz="48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Peter Mayer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Traditional French carol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563100"/>
            <a:ext cx="8115000" cy="401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When winter’s gray is on the sky,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rust upon the leaves that lie,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Red on the last few berries clinging,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brown on the branch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where the bitter wind’s singing—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Even when white obscures the scene,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still, in winter, there is green. 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1028875" y="563100"/>
            <a:ext cx="8115000" cy="401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Waving defiant pine tree boughs,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cedar needles, stubborn and proud,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Hiding inside the seeds of summer,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and deep in the root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where it sleeps under cover—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Patiently waiting there unseen,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in the winter, there is green.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1028875" y="563100"/>
            <a:ext cx="8115000" cy="401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Death may raise its voice today;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O, but Life will have its say,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Speaking in lovers and in children,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in poets’ pens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and philosophers’ visions.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Life is a planet’s daring dream: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Earth’s devotion, spoken in green.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7" name="Google Shape;87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8" name="Google Shape;88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9" name="Google Shape;89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0" name="Google Shape;90;p17"/>
          <p:cNvSpPr txBox="1"/>
          <p:nvPr/>
        </p:nvSpPr>
        <p:spPr>
          <a:xfrm>
            <a:off x="1028875" y="563100"/>
            <a:ext cx="8115000" cy="401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keep it in your winter store,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hang its garland ’round the door,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Grant to your heart its hopeful promise,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fashion a wreath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for its blessing upon us.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Winter brings browns and grays indeed;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but when it comes, remember green.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